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itchFamily="2" charset="0"/>
      <p:regular r:id="rId11"/>
    </p:embeddedFont>
    <p:embeddedFont>
      <p:font typeface="Libre Baskerville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0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1103590"/>
            <a:ext cx="7568089" cy="3883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Zero Hunger: Achieving the UN Sustainable Development Goal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787956" y="5325070"/>
            <a:ext cx="7568089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Ending hunger and achieving food security is a critical global challenge that requires a collaborative, multifaceted approach. The United Nations' Sustainable Development Goal #2 aims to end all forms of hunger and malnutrition by 2030, ensuring everyone has access to safe, nutritious, and sufficient food year-round.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the Global Challenge of Hunger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3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46163" y="2684502"/>
            <a:ext cx="1496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6351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Prevalence of Hunger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6351" y="3434001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Globally, over 800 million people suffer from chronic hunger and malnutrition, with the majority located in sub-Saharan Africa and Asia.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18552" y="2684502"/>
            <a:ext cx="20669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7314" y="260068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Causes of Hunger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7314" y="3084433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Poverty, conflict, climate change, and lack of access to agricultural resources are key drivers of food insecurity worldwide.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355" y="6056709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17588" y="6140529"/>
            <a:ext cx="20669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6351" y="6056709"/>
            <a:ext cx="359747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Consequences of Hunger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6351" y="6540460"/>
            <a:ext cx="6851094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Hunger and malnutrition have devastating impacts on health, education, and economic development, perpetuating cycles of poverty.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630"/>
            <a:ext cx="11680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Drivers of Hunger and Malnutrition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1385"/>
            <a:ext cx="3299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Poverty and Inequality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4252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economic opportunities and unequal distribution of wealth prevent the poorest from accessing sufficient, nutritious food.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385"/>
            <a:ext cx="3878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Conflict and Displacement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425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Civil wars, political instability, and forced migration disrupt agricultural production and food supply chains.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385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Climate Change and Environmental Degradation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Extreme weather events, droughts, and soil depletion reduce crop yields and livestock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9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628" y="2872264"/>
            <a:ext cx="11827907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Initiatives to Increase Food Production and Access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628" y="5844659"/>
            <a:ext cx="13337143" cy="22860"/>
          </a:xfrm>
          <a:prstGeom prst="roundRect">
            <a:avLst>
              <a:gd name="adj" fmla="val 33948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3109" y="5198090"/>
            <a:ext cx="22860" cy="646628"/>
          </a:xfrm>
          <a:prstGeom prst="roundRect">
            <a:avLst>
              <a:gd name="adj" fmla="val 33948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26775" y="5636835"/>
            <a:ext cx="415647" cy="41564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72746" y="5706011"/>
            <a:ext cx="12358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562106" y="3726775"/>
            <a:ext cx="274522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Sustainable Agriculture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1294" y="4126349"/>
            <a:ext cx="6206847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climate-smart farming practices, such as precision irrigation, agroforestry, and conservation tillage, to boost yields while reducing environmental impact.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844600"/>
            <a:ext cx="22860" cy="646628"/>
          </a:xfrm>
          <a:prstGeom prst="roundRect">
            <a:avLst>
              <a:gd name="adj" fmla="val 33948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7198" y="5636835"/>
            <a:ext cx="415647" cy="41564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29594" y="5706011"/>
            <a:ext cx="17073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5735836" y="6676073"/>
            <a:ext cx="315849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Investments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11717" y="7075646"/>
            <a:ext cx="6206847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and improving roads, storage facilities, and distribution networks to enhance food transportation and accessibility.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4073" y="5198090"/>
            <a:ext cx="22860" cy="646628"/>
          </a:xfrm>
          <a:prstGeom prst="roundRect">
            <a:avLst>
              <a:gd name="adj" fmla="val 33948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87739" y="5636835"/>
            <a:ext cx="415647" cy="41564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610136" y="5706011"/>
            <a:ext cx="17073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222700" y="4022408"/>
            <a:ext cx="294584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and Innovation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92139" y="4421981"/>
            <a:ext cx="6206966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Advancing agricultural research and technologies, including high-yielding crop varieties, pest-resistant plants, and digital farming tools.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05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512" y="2904173"/>
            <a:ext cx="13297376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Empowering Smallholder Farmers and Local Communities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6512" y="4379952"/>
            <a:ext cx="6553557" cy="1417201"/>
          </a:xfrm>
          <a:prstGeom prst="roundRect">
            <a:avLst>
              <a:gd name="adj" fmla="val 5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4513" y="4577953"/>
            <a:ext cx="239815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to Resources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4513" y="4989552"/>
            <a:ext cx="615755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smallholder farmers with land tenure, credit, training, and inputs to improve their productivity and incomes.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10450" y="4379952"/>
            <a:ext cx="6553557" cy="1417201"/>
          </a:xfrm>
          <a:prstGeom prst="roundRect">
            <a:avLst>
              <a:gd name="adj" fmla="val 5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08451" y="4577953"/>
            <a:ext cx="351448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Strengthening Local Markets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08451" y="4989552"/>
            <a:ext cx="615755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local value chains, infrastructure, and procurement programs to connect smallholders to reliable markets.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6512" y="5987534"/>
            <a:ext cx="6553557" cy="1722001"/>
          </a:xfrm>
          <a:prstGeom prst="roundRect">
            <a:avLst>
              <a:gd name="adj" fmla="val 46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64513" y="6185535"/>
            <a:ext cx="340018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Empowerment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4513" y="6597134"/>
            <a:ext cx="615755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Engaging local communities in the design and implementation of hunger reduction strategies to ensure they are context-specific and effective.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10450" y="5987534"/>
            <a:ext cx="6553557" cy="1722001"/>
          </a:xfrm>
          <a:prstGeom prst="roundRect">
            <a:avLst>
              <a:gd name="adj" fmla="val 46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08451" y="6185535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Equity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08451" y="6597134"/>
            <a:ext cx="615755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equal access to resources and decision-making for women, who play a crucial role in household food security.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316129"/>
            <a:ext cx="10925413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Leveraging Technology and Innovation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Precision Farming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690" y="5552003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satellite data, drones, and sensors to optimize inputs, monitor crop health, and enhance productivity.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443" y="5082064"/>
            <a:ext cx="303276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Extension Services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443" y="5891570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mobile apps and digital platforms to provide farmers with real-time information, best practices, and market access.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Renewable Energy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Harnessing solar, wind, and other renewable sources to power irrigation systems and post-harvest processing.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950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Biotechnology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genetically modified crops and livestock that are more resilient to pests, diseases, and climate change.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377922"/>
            <a:ext cx="12084010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Strengthening Partnerships and Collaboration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8" y="4326493"/>
            <a:ext cx="4398169" cy="820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853" y="5454610"/>
            <a:ext cx="274474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Government Policies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22853" y="5898118"/>
            <a:ext cx="398811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coherent national strategies and policies to coordinate hunger reduction efforts across ministries and agencies.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997" y="4326493"/>
            <a:ext cx="4398288" cy="820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1022" y="5454610"/>
            <a:ext cx="355234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Private Sector Engagement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21022" y="5898118"/>
            <a:ext cx="3988237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Partnering with companies to leverage their resources, expertise, and distribution networks to improve food systems.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284" y="4326493"/>
            <a:ext cx="4398288" cy="820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310" y="5454610"/>
            <a:ext cx="353210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Civil Society Collaboration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9310" y="5898118"/>
            <a:ext cx="3988237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Working with NGOs, community groups, and grassroots organizations to ensure hunger interventions are locally relevant and inclusive.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03" y="764143"/>
            <a:ext cx="787479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Call to Action: Strategies for a Hunger-Free Future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4603" y="2169081"/>
            <a:ext cx="7874794" cy="5296376"/>
          </a:xfrm>
          <a:prstGeom prst="roundRect">
            <a:avLst>
              <a:gd name="adj" fmla="val 14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2223" y="2176701"/>
            <a:ext cx="7859554" cy="13927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23436" y="2293025"/>
            <a:ext cx="35635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Holistic Approach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57023" y="2293025"/>
            <a:ext cx="3563541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 the interconnected economic, social, and environmental drivers of hunger through coordinated, multisectoral actions.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42223" y="3569494"/>
            <a:ext cx="7859554" cy="1102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3436" y="3685818"/>
            <a:ext cx="35635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Inclusive Development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757023" y="3685818"/>
            <a:ext cx="3563541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that hunger reduction efforts empower marginalized communities and promote gender equality.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42223" y="4672251"/>
            <a:ext cx="7859554" cy="13927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23436" y="4788575"/>
            <a:ext cx="35635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Innovation and Technology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57023" y="4788575"/>
            <a:ext cx="3563541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the latest advancements in agriculture, food processing, and distribution to enhance productivity and accessibility.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2223" y="6065044"/>
            <a:ext cx="7859554" cy="13927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23436" y="6181368"/>
            <a:ext cx="35635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Cooperation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757023" y="6181368"/>
            <a:ext cx="3563541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Strengthen international partnerships, knowledge sharing, and resource mobilization to achieve the Zero Hunger goal.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633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Libre Baskerville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Disandu Perera</cp:lastModifiedBy>
  <cp:revision>2</cp:revision>
  <dcterms:created xsi:type="dcterms:W3CDTF">2024-11-03T14:25:51Z</dcterms:created>
  <dcterms:modified xsi:type="dcterms:W3CDTF">2024-11-03T20:17:56Z</dcterms:modified>
</cp:coreProperties>
</file>